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etrona"/>
      <p:regular r:id="rId17"/>
    </p:embeddedFont>
    <p:embeddedFont>
      <p:font typeface="Petrona"/>
      <p:regular r:id="rId18"/>
    </p:embeddedFont>
    <p:embeddedFont>
      <p:font typeface="Petrona"/>
      <p:regular r:id="rId19"/>
    </p:embeddedFont>
    <p:embeddedFont>
      <p:font typeface="Petrona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media/image-8-2.png>
</file>

<file path=ppt/media/image-8-3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74902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Inteligencia Artificial: Un Futuro Cyberpunk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390358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Bienvenidos a un viaje hacia el futuro de la Inteligencia Artificial.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52163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Exploraremos su impacto en un mundo cyberpunk.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13969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Descubriremos su potencial y sus desafíos éticos.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577465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782270"/>
            <a:ext cx="347663" cy="34766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756440" y="5757743"/>
            <a:ext cx="307371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spc="-36" kern="0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por Daniel Marín López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82052"/>
            <a:ext cx="7029450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Gracias por acompañarnos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41664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Hemos explorado el fascinante mundo de la IA cyberpunk.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78452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 futuro lleno de posibilidades y desafíos éticos.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29803"/>
            <a:ext cx="9106495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¿Qué es la IA y por qué es el futuro?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54103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Definición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139922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IA simula la inteligencia humana en máquinas.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6980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Aprende, razona y resuelve problemas.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354103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El Futuro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5332928" y="4139922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Transforma industrias y la vida cotidiana.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506980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Automatización, innovación y eficiencia.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872067" y="3541038"/>
            <a:ext cx="3129201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¿Por qué es importante?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9872067" y="413992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Impulsa la innovación y el progreso.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872067" y="470689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Resuelve problemas complejos y mejora vidas.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45650"/>
            <a:ext cx="9407128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Redes Neuronales: El cerebro digital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55852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6074" y="5661660"/>
            <a:ext cx="145733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1530906" y="558522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Inspiración biológica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1530906" y="6093381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Modeladas según el cerebro humano.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5852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374362" y="5661660"/>
            <a:ext cx="195382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5954078" y="558522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Aprendizaje profundo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5954078" y="6093381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Procesan grandes cantidades de datos.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55852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797772" y="5661660"/>
            <a:ext cx="195024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10377249" y="558522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Capas interconectadas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10377249" y="6093381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Neuronas artificiales que se comunican.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19037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Aplicaciones cyberpunk de la IA</a:t>
            </a:r>
            <a:endParaRPr lang="en-US" sz="4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647718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441508"/>
            <a:ext cx="2291953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Seguridad cibernética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793790" y="5321737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Protección contra ataques y amenazas.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5904" y="364771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25904" y="4441508"/>
            <a:ext cx="2292072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Robótica avanzada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3425904" y="5321737"/>
            <a:ext cx="22920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Automatización en entornos peligrosos.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8138" y="3647718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8138" y="4441508"/>
            <a:ext cx="2291953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Interfaces cerebro-máquina</a:t>
            </a:r>
            <a:endParaRPr lang="en-US" sz="2300" dirty="0"/>
          </a:p>
        </p:txBody>
      </p:sp>
      <p:sp>
        <p:nvSpPr>
          <p:cNvPr id="12" name="Text 6"/>
          <p:cNvSpPr/>
          <p:nvPr/>
        </p:nvSpPr>
        <p:spPr>
          <a:xfrm>
            <a:off x="6058138" y="5321737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Control de dispositivos con el pensamiento.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18692"/>
            <a:ext cx="7142917" cy="632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b="1" spc="-80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Desafíos éticos en la IA futurista</a:t>
            </a:r>
            <a:endParaRPr lang="en-US" sz="39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840474"/>
            <a:ext cx="963930" cy="115681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46922" y="3033236"/>
            <a:ext cx="2530435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spc="-40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Privacidad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2046922" y="3465076"/>
            <a:ext cx="630328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Recopilación y uso de datos personales.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997285"/>
            <a:ext cx="963930" cy="115681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46922" y="4190048"/>
            <a:ext cx="2530435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spc="-40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Sesgo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2046922" y="4621887"/>
            <a:ext cx="630328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Discriminación algorítmica y prejuicios.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154097"/>
            <a:ext cx="963930" cy="115681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46922" y="5346859"/>
            <a:ext cx="2530435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spc="-40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Responsabilidad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2046922" y="5778698"/>
            <a:ext cx="630328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¿Quién es responsable de las decisiones de la IA?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58741"/>
            <a:ext cx="696753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El futuro del trabajo y la IA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1118711" y="2443163"/>
            <a:ext cx="30480" cy="4427696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2938224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269831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61085" y="2774752"/>
            <a:ext cx="145733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2381488" y="26699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Automatización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2381488" y="3178135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Tareas repetitivas realizadas por máquinas.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4489728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/>
        </p:spPr>
      </p:sp>
      <p:sp>
        <p:nvSpPr>
          <p:cNvPr id="11" name="Shape 8"/>
          <p:cNvSpPr/>
          <p:nvPr/>
        </p:nvSpPr>
        <p:spPr>
          <a:xfrm>
            <a:off x="878800" y="42498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36201" y="4326255"/>
            <a:ext cx="195382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2381488" y="422148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Nuevas habilidades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2381488" y="4729639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Adaptación y aprendizaje continuo.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58622" y="6041231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/>
        </p:spPr>
      </p:sp>
      <p:sp>
        <p:nvSpPr>
          <p:cNvPr id="16" name="Shape 13"/>
          <p:cNvSpPr/>
          <p:nvPr/>
        </p:nvSpPr>
        <p:spPr>
          <a:xfrm>
            <a:off x="878800" y="58013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6439" y="5877758"/>
            <a:ext cx="195024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8" name="Text 15"/>
          <p:cNvSpPr/>
          <p:nvPr/>
        </p:nvSpPr>
        <p:spPr>
          <a:xfrm>
            <a:off x="2381488" y="577298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Colaboración</a:t>
            </a:r>
            <a:endParaRPr lang="en-US" sz="2300" dirty="0"/>
          </a:p>
        </p:txBody>
      </p:sp>
      <p:sp>
        <p:nvSpPr>
          <p:cNvPr id="19" name="Text 16"/>
          <p:cNvSpPr/>
          <p:nvPr/>
        </p:nvSpPr>
        <p:spPr>
          <a:xfrm>
            <a:off x="2381488" y="6281142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Humanos e IA trabajando juntos.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65672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Casos de estudio: IA en acción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3394353"/>
            <a:ext cx="3664863" cy="1702832"/>
          </a:xfrm>
          <a:prstGeom prst="roundRect">
            <a:avLst>
              <a:gd name="adj" fmla="val 5595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62878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Medicina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028224" y="413694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Diagnóstico preciso y tratamientos personalizados.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394353"/>
            <a:ext cx="3664863" cy="1702832"/>
          </a:xfrm>
          <a:prstGeom prst="roundRect">
            <a:avLst>
              <a:gd name="adj" fmla="val 5595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62878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Transporte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4919901" y="413694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Vehículos autónomos y logística eficiente.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323999"/>
            <a:ext cx="7556421" cy="1339929"/>
          </a:xfrm>
          <a:prstGeom prst="roundRect">
            <a:avLst>
              <a:gd name="adj" fmla="val 711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55843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Finanzas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1028224" y="606659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Detección de fraudes y análisis de riesgos.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9854"/>
            <a:ext cx="8991600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Conclusiones: Abrazando el futuro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2058591" y="409670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Aprendizaje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604861"/>
            <a:ext cx="424184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Mantenerse actualizado con los avances.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89258" y="2887742"/>
            <a:ext cx="3651885" cy="3651885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5274231" y="4430197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5499854" y="4486870"/>
            <a:ext cx="11572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b="1" spc="-45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481304" y="318932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Ética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9481304" y="3697486"/>
            <a:ext cx="43553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Considerar el impacto social y moral.</a:t>
            </a:r>
            <a:endParaRPr lang="en-US" sz="17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9258" y="2887742"/>
            <a:ext cx="3651885" cy="3651885"/>
          </a:xfrm>
          <a:prstGeom prst="rect">
            <a:avLst/>
          </a:prstGeom>
        </p:spPr>
      </p:pic>
      <p:sp>
        <p:nvSpPr>
          <p:cNvPr id="11" name="Shape 7"/>
          <p:cNvSpPr/>
          <p:nvPr/>
        </p:nvSpPr>
        <p:spPr>
          <a:xfrm>
            <a:off x="7910393" y="2908102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8116372" y="2964775"/>
            <a:ext cx="15501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b="1" spc="-45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9481304" y="500395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Innovación</a:t>
            </a:r>
            <a:endParaRPr lang="en-US" sz="2300" dirty="0"/>
          </a:p>
        </p:txBody>
      </p:sp>
      <p:sp>
        <p:nvSpPr>
          <p:cNvPr id="14" name="Text 10"/>
          <p:cNvSpPr/>
          <p:nvPr/>
        </p:nvSpPr>
        <p:spPr>
          <a:xfrm>
            <a:off x="9481304" y="5512118"/>
            <a:ext cx="435530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Explorar nuevas posibilidades y aplicaciones.</a:t>
            </a:r>
            <a:endParaRPr lang="en-US" sz="1750" dirty="0"/>
          </a:p>
        </p:txBody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9258" y="2887742"/>
            <a:ext cx="3651885" cy="3651885"/>
          </a:xfrm>
          <a:prstGeom prst="rect">
            <a:avLst/>
          </a:prstGeom>
        </p:spPr>
      </p:pic>
      <p:sp>
        <p:nvSpPr>
          <p:cNvPr id="16" name="Shape 11"/>
          <p:cNvSpPr/>
          <p:nvPr/>
        </p:nvSpPr>
        <p:spPr>
          <a:xfrm>
            <a:off x="7910393" y="5952172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7" name="Text 12"/>
          <p:cNvSpPr/>
          <p:nvPr/>
        </p:nvSpPr>
        <p:spPr>
          <a:xfrm>
            <a:off x="8116491" y="6008846"/>
            <a:ext cx="15478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b="1" spc="-45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83638"/>
            <a:ext cx="6884194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Cyberpunk en la literatura</a:t>
            </a:r>
            <a:endParaRPr lang="en-US" sz="4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681526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51176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Neuromancer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793790" y="6019919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William Gibson exploró la realidad virtual y la IA.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04" y="2681526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51187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Snow Crash</a:t>
            </a:r>
            <a:endParaRPr lang="en-US" sz="2300" dirty="0"/>
          </a:p>
        </p:txBody>
      </p:sp>
      <p:sp>
        <p:nvSpPr>
          <p:cNvPr id="8" name="Text 4"/>
          <p:cNvSpPr/>
          <p:nvPr/>
        </p:nvSpPr>
        <p:spPr>
          <a:xfrm>
            <a:off x="5254704" y="6020038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Neal Stephenson combinó tecnología y mitología.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738" y="2681526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51176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Altered Carbon</a:t>
            </a:r>
            <a:endParaRPr lang="en-US" sz="2300" dirty="0"/>
          </a:p>
        </p:txBody>
      </p:sp>
      <p:sp>
        <p:nvSpPr>
          <p:cNvPr id="11" name="Text 6"/>
          <p:cNvSpPr/>
          <p:nvPr/>
        </p:nvSpPr>
        <p:spPr>
          <a:xfrm>
            <a:off x="9715738" y="6019919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Richard K. Morgan investigó la inmortalidad digital.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2025-02-14T12:01:16Z</dcterms:created>
  <dcterms:modified xsi:type="dcterms:W3CDTF">2025-02-14T12:01:16Z</dcterms:modified>
</cp:coreProperties>
</file>